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65" r:id="rId5"/>
    <p:sldId id="267" r:id="rId6"/>
    <p:sldId id="268" r:id="rId7"/>
    <p:sldId id="272" r:id="rId8"/>
    <p:sldId id="273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84" userDrawn="1">
          <p15:clr>
            <a:srgbClr val="A4A3A4"/>
          </p15:clr>
        </p15:guide>
        <p15:guide id="4" orient="horz" pos="24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52" autoAdjust="0"/>
  </p:normalViewPr>
  <p:slideViewPr>
    <p:cSldViewPr snapToGrid="0" showGuides="1">
      <p:cViewPr varScale="1">
        <p:scale>
          <a:sx n="74" d="100"/>
          <a:sy n="74" d="100"/>
        </p:scale>
        <p:origin x="576" y="72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B000E-1A2E-4D2B-BADE-37753AB93090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26AB8-ACBE-42E6-92F5-667EDDCD96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77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EBD421-E477-405A-91D4-9468DE9BE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B024F0D-0F00-4C64-975C-BD7D4FE0E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7D0E03-CFD6-4610-88AC-17F03CE8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4536D-CBA9-4A34-85D3-481BD129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C1F8E3-036A-45B8-BF1F-BEF0C559E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4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06B1F3-61FB-4FDC-814D-EEC1C1FC3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52403B0-8D7F-4489-AB72-C346C8870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1FC9304-E5BD-4F3E-ADB0-974FEBCD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38AD29-D9CD-42D8-9604-C47996EE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52C394-EF43-405B-9653-70AAB90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45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9D1E61D-2F00-41ED-8D92-7CAEB9A5A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4647491-5142-48CA-9664-F5082D450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94576D-BE01-4BB5-A9F4-7DE4814E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C10CA14-AD61-4101-9143-F7884378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98B885-CFEA-4882-BBEA-C5F14208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6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9EE07D-6026-47C0-975A-7E493011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CC00015-2956-4E1F-B05F-214F1DE24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556B43-C1CB-4618-B91B-AAAEEB40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688E39-E80F-4C18-9C2A-69886B822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4C5964-5187-4195-8EAF-85D18DC4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91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67B990-ED8C-4AAA-8241-C4881B13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66612F2-9E33-44D3-80E2-578C5440A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F8F7B21-660D-43B3-9151-B40C9ABCD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C326A10-CB05-4418-9338-CB55A705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6940335-9BE1-42D1-A30D-C3232BD3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4E95C68-4307-4B03-8921-74DB1041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20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7EBEC8-AC56-429B-89C3-BB6A0E6E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63866BA-F48C-4383-B119-81B349676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C89F967-CBBC-414E-9DC3-136707A8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B905A60-FBC4-40AC-9F71-0FAD9CD7A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24F92BA-75D6-44F9-A1C8-BCFBF6FF6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E93CDDC-3537-4692-BE83-87B2A82A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F37B9E1-D5EA-4054-8D92-F930B369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898A038-7CD6-4715-9FDA-7194E6BC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3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D65FAF-B698-49B0-B197-FD64C97A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D3E3F44-F1D6-40F7-9A7D-0542C4A9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248CC28-3F4A-42A0-B211-4BA085AD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3B6C99-6764-43D0-84AE-52C83494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76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479C79D-3B8A-4FA9-BC4A-63E3EF10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4730E35-44DB-4FED-9E24-5BBE5D9D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1CDC42F-3337-4692-B53C-A5529048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907D58-952D-44D7-9911-60544C9F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5BC150-9914-4A82-84CF-B3708B975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44A7C02-9C7E-401F-BABE-D3028FF18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ED6080A-4623-4F4C-B5BF-7E9E7531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19B1D15-0BD5-4F6E-A265-BD1F2F3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FF764D4-AA29-4DF8-A501-E2B904E9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5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14D526-F53C-446D-8D7C-8A73C2A6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341CC3D-D32B-4629-85B8-E779A4105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0517242-BF08-4A5E-ABD7-483896CAE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B2B8E4-DF23-4701-B28A-B9E5700B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46DE909-4588-4CF5-B2FA-B76312433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9EA005E-65C2-4007-815C-52F23809F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8373118-F27D-412D-B19A-2DB8C8101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B537CCC-B536-48B0-B893-63FFC2EBD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5CE552F-73E7-48CE-AAB3-E947C535D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0ACFF-56C3-4453-9BAD-A02FE717F83E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6E40B4F-2015-4E9F-BCB3-E0BFA4AF9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610C3C-BBD3-4864-98E4-5D7B08A6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8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24slides.com/?utm_campaign=mp&amp;utm_medium=ppt&amp;utm_source=pptlink&amp;utm_content=&amp;utm_term=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5AE457D-0397-41A5-A1CF-4C80622841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016AF48-2AA8-4B78-82AB-CE8B9E71F2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701800"/>
            <a:ext cx="7023100" cy="34544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C4CCBA-12AD-4433-A381-A03661E3D927}"/>
              </a:ext>
            </a:extLst>
          </p:cNvPr>
          <p:cNvSpPr txBox="1"/>
          <p:nvPr/>
        </p:nvSpPr>
        <p:spPr>
          <a:xfrm>
            <a:off x="781507" y="2465373"/>
            <a:ext cx="5786662" cy="141577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hi-IN" sz="6000" b="1" dirty="0" smtClean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rPr>
              <a:t>हाम्रो</a:t>
            </a:r>
            <a:r>
              <a:rPr lang="en-US" sz="6000" b="1" dirty="0" smtClean="0">
                <a:solidFill>
                  <a:schemeClr val="bg1"/>
                </a:solidFill>
                <a:latin typeface="+mj-lt"/>
              </a:rPr>
              <a:t> FARE</a:t>
            </a:r>
          </a:p>
          <a:p>
            <a:pPr algn="r"/>
            <a:r>
              <a:rPr lang="en-US" sz="3200" dirty="0" smtClean="0">
                <a:solidFill>
                  <a:schemeClr val="bg1"/>
                </a:solidFill>
                <a:latin typeface="+mj-lt"/>
              </a:rPr>
              <a:t>Your Travel Partner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EAEBA89-B616-43ED-A91E-61105E1C9DD6}"/>
              </a:ext>
            </a:extLst>
          </p:cNvPr>
          <p:cNvSpPr txBox="1"/>
          <p:nvPr/>
        </p:nvSpPr>
        <p:spPr>
          <a:xfrm>
            <a:off x="781507" y="4161795"/>
            <a:ext cx="578666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FF00"/>
                </a:solidFill>
              </a:rPr>
              <a:t>THE INVICTUS CODE</a:t>
            </a:r>
            <a:endParaRPr lang="en-US" sz="4400" b="1" dirty="0">
              <a:solidFill>
                <a:srgbClr val="FFFF00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xmlns="" id="{BAC4DC87-4412-47EA-869B-E290F40E52A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1</a:t>
            </a:r>
          </a:p>
        </p:txBody>
      </p:sp>
    </p:spTree>
    <p:extLst>
      <p:ext uri="{BB962C8B-B14F-4D97-AF65-F5344CB8AC3E}">
        <p14:creationId xmlns:p14="http://schemas.microsoft.com/office/powerpoint/2010/main" val="362364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xmlns="" id="{9B326F38-4E3F-467E-B912-22D5333F420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Vision</a:t>
            </a:r>
            <a:r>
              <a:rPr lang="en-US" sz="3200" b="1" dirty="0" smtClean="0">
                <a:latin typeface="+mj-lt"/>
              </a:rPr>
              <a:t> </a:t>
            </a:r>
            <a:r>
              <a:rPr lang="en-US" sz="3600" b="1" dirty="0" smtClean="0">
                <a:latin typeface="+mj-lt"/>
              </a:rPr>
              <a:t>and Value Proposition</a:t>
            </a:r>
            <a:endParaRPr lang="en-US" sz="3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6287" y="1596788"/>
            <a:ext cx="100311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Digital bus fare payment system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Efficient, easier and convenient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Monetary accuracy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Transparency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14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4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The</a:t>
            </a:r>
            <a:r>
              <a:rPr lang="en-US" sz="3200" b="1" dirty="0" smtClean="0">
                <a:latin typeface="+mj-lt"/>
              </a:rPr>
              <a:t> Problem</a:t>
            </a:r>
            <a:endParaRPr lang="en-US" sz="36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4108" y="1373157"/>
            <a:ext cx="1037969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Conventional </a:t>
            </a:r>
            <a:r>
              <a:rPr lang="en-US" sz="3600" b="1" dirty="0"/>
              <a:t>payment </a:t>
            </a:r>
            <a:r>
              <a:rPr lang="en-US" sz="3600" b="1" dirty="0" smtClean="0"/>
              <a:t>system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Time consuming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Hassles faced while hands-on payment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Self-ruling demeanor of the co-drivers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Limited within one public transportation organization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No specific user dedicated card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14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xmlns="" id="{515E1EA5-44B4-4F71-9348-C1ED402144F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92101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smtClean="0">
                <a:latin typeface="+mj-lt"/>
              </a:rPr>
              <a:t>Target Market</a:t>
            </a:r>
            <a:endParaRPr lang="en-US" sz="36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37230" y="1364776"/>
            <a:ext cx="99355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People who use public transportation services in the Kathmandu Valley.</a:t>
            </a:r>
          </a:p>
          <a:p>
            <a:pPr lvl="1"/>
            <a:endParaRPr lang="en-US" sz="3600" b="1" dirty="0" smtClean="0"/>
          </a:p>
          <a:p>
            <a:pPr lvl="1"/>
            <a:endParaRPr lang="en-US" sz="3600" b="1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r>
              <a:rPr lang="en-US" sz="3600" b="1" dirty="0" smtClean="0"/>
              <a:t>	</a:t>
            </a:r>
            <a:r>
              <a:rPr lang="en-US" sz="3600" b="1" dirty="0"/>
              <a:t>	</a:t>
            </a:r>
            <a:endParaRPr lang="en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312622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00E293BF-549B-485D-9D6B-4891FBAD4F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The solution</a:t>
            </a:r>
            <a:endParaRPr lang="en-US" sz="3600" b="1" dirty="0">
              <a:latin typeface="+mj-lt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28D5C86C-3181-4C20-AD34-1F53FCB05854}"/>
              </a:ext>
            </a:extLst>
          </p:cNvPr>
          <p:cNvSpPr txBox="1"/>
          <p:nvPr/>
        </p:nvSpPr>
        <p:spPr>
          <a:xfrm>
            <a:off x="10054058" y="1604836"/>
            <a:ext cx="589072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TOTALS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37397" y="1222699"/>
            <a:ext cx="971720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hi-IN" sz="3600" b="1" dirty="0">
                <a:latin typeface="Mangal" panose="02040503050203030202" pitchFamily="18" charset="0"/>
                <a:cs typeface="Mangal" panose="02040503050203030202" pitchFamily="18" charset="0"/>
              </a:rPr>
              <a:t>हाम्रो</a:t>
            </a:r>
            <a:r>
              <a:rPr lang="en-US" sz="3600" b="1" dirty="0" smtClean="0"/>
              <a:t> fare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Uses smart card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Automatic fare deduction after each travel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Systematic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Transparency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Not limited within one public transportation organization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smtClean="0"/>
              <a:t>Specific user dedicated cards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5EAEA38E-A85B-4034-B49D-3686230234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92101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Business model</a:t>
            </a:r>
            <a:endParaRPr lang="en-US" sz="3600" dirty="0"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429" y="784544"/>
            <a:ext cx="9601789" cy="589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5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Traction and Validation/Roadmap</a:t>
            </a:r>
            <a:endParaRPr lang="en-US" sz="4000" dirty="0">
              <a:latin typeface="+mj-lt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A7BD379A-7CC6-44F9-A78B-577D4BC787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xmlns="" id="{15F67601-99FD-40B1-A0A7-019F83D0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1/13/2019</a:t>
            </a:fld>
            <a:endParaRPr lang="en-US" dirty="0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xmlns="" id="{5BA5922D-DC4F-4B44-A465-8BFAD710F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xmlns="" id="{249792E5-8DED-4E77-9C74-BDDECCDA6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8686" y="1484063"/>
            <a:ext cx="98946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smtClean="0"/>
              <a:t>Tasks Completed:</a:t>
            </a:r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 smtClean="0"/>
              <a:t>Prototype (minimum viable product)</a:t>
            </a:r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/>
              <a:t>L</a:t>
            </a:r>
            <a:r>
              <a:rPr lang="en-US" sz="3200" b="1" dirty="0" smtClean="0"/>
              <a:t>ogin system</a:t>
            </a:r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/>
              <a:t>D</a:t>
            </a:r>
            <a:r>
              <a:rPr lang="en-US" sz="3200" b="1" dirty="0" smtClean="0"/>
              <a:t>atabase design</a:t>
            </a:r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 smtClean="0"/>
              <a:t>Website</a:t>
            </a:r>
          </a:p>
          <a:p>
            <a:pPr lvl="1"/>
            <a:endParaRPr lang="en-US" sz="3600" b="1" dirty="0"/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25730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4776" y="1774209"/>
            <a:ext cx="933506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smtClean="0"/>
              <a:t>Tasks to be completed:</a:t>
            </a:r>
          </a:p>
          <a:p>
            <a:endParaRPr lang="en-US" sz="3600" b="1" dirty="0"/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/>
              <a:t>Hardware </a:t>
            </a:r>
            <a:r>
              <a:rPr lang="en-US" sz="3200" b="1" dirty="0" smtClean="0"/>
              <a:t>Integration</a:t>
            </a:r>
            <a:endParaRPr lang="en-US" sz="3200" b="1" dirty="0"/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 smtClean="0"/>
              <a:t>Google API Integration </a:t>
            </a:r>
            <a:endParaRPr lang="en-US" sz="3200" b="1" dirty="0"/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3200" b="1" dirty="0" smtClean="0"/>
              <a:t>Mobile Application Development</a:t>
            </a:r>
            <a:endParaRPr lang="en-US" sz="3200" b="1" dirty="0"/>
          </a:p>
          <a:p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705970" y="740767"/>
            <a:ext cx="8421626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3600" b="1" dirty="0" err="1" smtClean="0"/>
              <a:t>contd</a:t>
            </a:r>
            <a:r>
              <a:rPr lang="en-US" sz="3600" b="1" dirty="0" smtClean="0"/>
              <a:t>…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1048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5AE457D-0397-41A5-A1CF-4C80622841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100" y="362320"/>
            <a:ext cx="11607800" cy="61333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016AF48-2AA8-4B78-82AB-CE8B9E71F2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701800"/>
            <a:ext cx="12192000" cy="34544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C4CCBA-12AD-4433-A381-A03661E3D927}"/>
              </a:ext>
            </a:extLst>
          </p:cNvPr>
          <p:cNvSpPr txBox="1"/>
          <p:nvPr/>
        </p:nvSpPr>
        <p:spPr>
          <a:xfrm>
            <a:off x="3202669" y="2967335"/>
            <a:ext cx="5786662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+mj-lt"/>
              </a:rPr>
              <a:t>THANK</a:t>
            </a:r>
            <a:r>
              <a:rPr lang="en-US" sz="6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YOU</a:t>
            </a:r>
            <a:endParaRPr 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hlinkClick r:id="rId4"/>
            <a:extLst>
              <a:ext uri="{FF2B5EF4-FFF2-40B4-BE49-F238E27FC236}">
                <a16:creationId xmlns:a16="http://schemas.microsoft.com/office/drawing/2014/main" xmlns="" id="{FD739A43-7308-4A45-800C-2B124CABFA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18100" y="0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E1D692F-8C4B-47E6-B367-1CB302E31A6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1810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xmlns="" id="{7E347D20-83CF-4765-A959-68F510CE97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10</a:t>
            </a:r>
          </a:p>
        </p:txBody>
      </p:sp>
    </p:spTree>
    <p:extLst>
      <p:ext uri="{BB962C8B-B14F-4D97-AF65-F5344CB8AC3E}">
        <p14:creationId xmlns:p14="http://schemas.microsoft.com/office/powerpoint/2010/main" val="260920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cD color sc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dern 04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Balanced_Scorecard.pptx" id="{10ED7897-4190-42E8-9E5A-9BA30033AB56}" vid="{5E997269-9069-4613-A476-408DDBC8C5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Balanced scorecard, from 24Slides</Template>
  <TotalTime>0</TotalTime>
  <Words>173</Words>
  <Application>Microsoft Office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Courier New</vt:lpstr>
      <vt:lpstr>Mangal</vt:lpstr>
      <vt:lpstr>Wingdings</vt:lpstr>
      <vt:lpstr>Office Theme</vt:lpstr>
      <vt:lpstr>Balanced scorecard slide 1</vt:lpstr>
      <vt:lpstr>Balanced scorecard slide 2</vt:lpstr>
      <vt:lpstr>Balanced scorecard slide 3</vt:lpstr>
      <vt:lpstr>Balanced scorecard slide 4</vt:lpstr>
      <vt:lpstr>Balanced scorecard slide 5</vt:lpstr>
      <vt:lpstr>Balanced scorecard slide 6</vt:lpstr>
      <vt:lpstr>Balanced scorecard slide 7</vt:lpstr>
      <vt:lpstr>PowerPoint Presentation</vt:lpstr>
      <vt:lpstr>Balanced scorecard slide 10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2019-01-12T03:42:23Z</dcterms:created>
  <dcterms:modified xsi:type="dcterms:W3CDTF">2019-01-13T04:51:11Z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2018-11-28T18:24:19.6333999Z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